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73" r:id="rId2"/>
    <p:sldId id="256" r:id="rId3"/>
    <p:sldId id="259" r:id="rId4"/>
    <p:sldId id="260" r:id="rId5"/>
    <p:sldId id="272" r:id="rId6"/>
    <p:sldId id="263" r:id="rId7"/>
    <p:sldId id="265" r:id="rId8"/>
    <p:sldId id="264" r:id="rId9"/>
    <p:sldId id="266" r:id="rId10"/>
    <p:sldId id="267" r:id="rId11"/>
    <p:sldId id="268" r:id="rId12"/>
    <p:sldId id="269" r:id="rId13"/>
    <p:sldId id="270" r:id="rId14"/>
    <p:sldId id="258" r:id="rId15"/>
    <p:sldId id="274" r:id="rId16"/>
    <p:sldId id="275" r:id="rId17"/>
    <p:sldId id="282" r:id="rId18"/>
    <p:sldId id="277" r:id="rId19"/>
    <p:sldId id="278" r:id="rId20"/>
    <p:sldId id="279" r:id="rId21"/>
    <p:sldId id="281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9" autoAdjust="0"/>
    <p:restoredTop sz="94660"/>
  </p:normalViewPr>
  <p:slideViewPr>
    <p:cSldViewPr>
      <p:cViewPr varScale="1">
        <p:scale>
          <a:sx n="63" d="100"/>
          <a:sy n="63" d="100"/>
        </p:scale>
        <p:origin x="1380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144F7F-0899-4432-AFDB-3336BE261504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E56DB9-58EA-4732-9DC1-25055CDC24EE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 cstate="print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05EE201F-460F-4213-BD52-9BE1F6282DE5}" type="datetimeFigureOut">
              <a:rPr lang="en-US" smtClean="0"/>
              <a:t>5/22/2019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8CD37817-1C4B-4ECA-B53E-B5C3D683193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962400"/>
            <a:ext cx="8153400" cy="2895600"/>
          </a:xfrm>
          <a:gradFill flip="none" rotWithShape="1">
            <a:gsLst>
              <a:gs pos="0">
                <a:schemeClr val="accent2">
                  <a:tint val="15000"/>
                  <a:satMod val="250000"/>
                </a:schemeClr>
              </a:gs>
              <a:gs pos="49000">
                <a:schemeClr val="accent2">
                  <a:tint val="50000"/>
                  <a:satMod val="200000"/>
                </a:schemeClr>
              </a:gs>
              <a:gs pos="49100">
                <a:schemeClr val="accent2">
                  <a:tint val="64000"/>
                  <a:satMod val="160000"/>
                </a:schemeClr>
              </a:gs>
              <a:gs pos="92000">
                <a:schemeClr val="accent2">
                  <a:tint val="50000"/>
                  <a:satMod val="200000"/>
                </a:schemeClr>
              </a:gs>
              <a:gs pos="100000">
                <a:schemeClr val="accent2">
                  <a:tint val="43000"/>
                  <a:satMod val="19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Presented by</a:t>
            </a:r>
            <a:br>
              <a:rPr lang="en-US" sz="3200" dirty="0">
                <a:latin typeface="Times New Roman" pitchFamily="18" charset="0"/>
                <a:cs typeface="Times New Roman" pitchFamily="18" charset="0"/>
              </a:rPr>
            </a:br>
            <a:br>
              <a:rPr lang="en-US" sz="2800" dirty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Radhe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shyam</a:t>
            </a:r>
            <a:br>
              <a:rPr lang="en-US" sz="2800" dirty="0">
                <a:latin typeface="Times New Roman" pitchFamily="18" charset="0"/>
                <a:cs typeface="Times New Roman" pitchFamily="18" charset="0"/>
              </a:rPr>
            </a:br>
            <a:br>
              <a:rPr lang="en-US" sz="2800" dirty="0">
                <a:latin typeface="Times New Roman" pitchFamily="18" charset="0"/>
                <a:cs typeface="Times New Roman" pitchFamily="18" charset="0"/>
              </a:rPr>
            </a:b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838200"/>
            <a:ext cx="6629400" cy="2286000"/>
          </a:xfrm>
        </p:spPr>
        <p:txBody>
          <a:bodyPr anchor="ctr">
            <a:noAutofit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pPr algn="ctr"/>
            <a:r>
              <a:rPr lang="en-US" sz="5400" b="1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VOICE BASED EMAIL SYSTEM FOR BLINDS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shish Garg\Desktop\pc screen\ppt major\New folder\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9687" y="-86418"/>
            <a:ext cx="9183687" cy="694441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shish Garg\Desktop\pc screen\ppt major\New folder\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36704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shish Garg\Desktop\pc screen\ppt major\New folder\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65749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shish Garg\Desktop\pc screen\ppt major\New folder\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shish Garg\Desktop\pc screen\ppt major\New folder\8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shish Garg\Desktop\pc screen\ppt major\New folder\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4887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Ashish Garg\Desktop\pc screen\ppt major\New folder\1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" y="0"/>
            <a:ext cx="9452587" cy="7162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156448" cy="1463040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sz="4800" dirty="0">
                <a:latin typeface="Segoe Script" pitchFamily="34" charset="0"/>
              </a:rPr>
              <a:t>       </a:t>
            </a:r>
            <a:r>
              <a:rPr lang="en-US" sz="4800" cap="none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Segoe Script" pitchFamily="34" charset="0"/>
              </a:rPr>
              <a:t>SCREENSHOTS</a:t>
            </a:r>
            <a:endParaRPr lang="en-US" sz="4800" dirty="0">
              <a:latin typeface="Segoe Script" pitchFamily="34" charset="0"/>
            </a:endParaRPr>
          </a:p>
        </p:txBody>
      </p:sp>
      <p:pic>
        <p:nvPicPr>
          <p:cNvPr id="4" name="Picture 3" descr="IMG-20190521-WA001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8200" y="2133600"/>
            <a:ext cx="6898534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-20190521-WA000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077200" cy="48982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1200" y="4953000"/>
            <a:ext cx="487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    Fig 2: Sign-up &amp; Login page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shish Garg\Downloads\IMG-20190521-WA00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8153400" cy="5715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2819400" y="5943600"/>
            <a:ext cx="3692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Fig 3:Compose Email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ntroduction 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584"/>
            <a:ext cx="9144000" cy="686516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shish Garg\Desktop\pc screen\ppt major\New folder\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159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shish Garg\Desktop\pc screen\ppt major\th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ptur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voice-based-email-system-4-63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584"/>
            <a:ext cx="9144000" cy="686516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153400" cy="1463040"/>
          </a:xfrm>
          <a:ln>
            <a:noFill/>
          </a:ln>
          <a:effectLst>
            <a:glow rad="101600">
              <a:schemeClr val="accent6">
                <a:satMod val="175000"/>
                <a:alpha val="40000"/>
              </a:schemeClr>
            </a:glow>
            <a:outerShdw blurRad="50800" dist="25000" dir="5400000" rotWithShape="0">
              <a:schemeClr val="accent4">
                <a:shade val="30000"/>
                <a:satMod val="150000"/>
                <a:alpha val="38000"/>
              </a:scheme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n-US" sz="4000" cap="none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   </a:t>
            </a:r>
            <a:r>
              <a:rPr lang="en-US" sz="4000" cap="none" dirty="0">
                <a:ln w="1905"/>
                <a:solidFill>
                  <a:schemeClr val="accent2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Segoe Script" pitchFamily="34" charset="0"/>
              </a:rPr>
              <a:t>PROPOSED TECHNOLOGY</a:t>
            </a:r>
            <a:endParaRPr lang="en-US" dirty="0">
              <a:solidFill>
                <a:schemeClr val="accent2"/>
              </a:solidFill>
              <a:latin typeface="Segoe Script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24000"/>
            <a:ext cx="8153400" cy="5334000"/>
          </a:xfr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anchor="ctr"/>
          <a:lstStyle/>
          <a:p>
            <a:pPr algn="just">
              <a:buFont typeface="Wingdings" pitchFamily="2" charset="2"/>
              <a:buChar char="Ø"/>
            </a:pPr>
            <a:r>
              <a:rPr lang="en-US" sz="2800" dirty="0"/>
              <a:t>Voice Based Email System for visually impaired  is proposed to be designed on 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the platform of :</a:t>
            </a:r>
          </a:p>
          <a:p>
            <a:pPr>
              <a:buNone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NodeJs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React</a:t>
            </a:r>
          </a:p>
          <a:p>
            <a:pPr marL="457200" indent="-457200">
              <a:buAutoNum type="arabicPeriod"/>
            </a:pP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MongoDB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WebSpeechApi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AutoNum type="arabicPeriod"/>
            </a:pPr>
            <a:endParaRPr lang="en-US" sz="2400" dirty="0"/>
          </a:p>
          <a:p>
            <a:pPr>
              <a:buNone/>
            </a:pPr>
            <a:endParaRPr lang="en-US" sz="2400" dirty="0"/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voice-based-email-system-8-63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582"/>
            <a:ext cx="9143999" cy="68651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ork flow 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2680"/>
            <a:ext cx="9127155" cy="68706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ork flow conte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810"/>
            <a:ext cx="9146416" cy="68561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shish Garg\Desktop\pc screen\ppt major\New folder\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243921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97</TotalTime>
  <Words>48</Words>
  <Application>Microsoft Office PowerPoint</Application>
  <PresentationFormat>On-screen Show (4:3)</PresentationFormat>
  <Paragraphs>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Calibri</vt:lpstr>
      <vt:lpstr>Segoe Script</vt:lpstr>
      <vt:lpstr>Times New Roman</vt:lpstr>
      <vt:lpstr>Trebuchet MS</vt:lpstr>
      <vt:lpstr>Wingdings</vt:lpstr>
      <vt:lpstr>Wingdings 2</vt:lpstr>
      <vt:lpstr>Opulent</vt:lpstr>
      <vt:lpstr>Presented by  Radhe shyam  </vt:lpstr>
      <vt:lpstr>PowerPoint Presentation</vt:lpstr>
      <vt:lpstr>PowerPoint Presentation</vt:lpstr>
      <vt:lpstr>PowerPoint Presentation</vt:lpstr>
      <vt:lpstr>    PROPOSED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    SCREENSHOTS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Ashish Garg</dc:creator>
  <cp:lastModifiedBy>Radhe Shyam</cp:lastModifiedBy>
  <cp:revision>13</cp:revision>
  <dcterms:created xsi:type="dcterms:W3CDTF">2019-05-22T00:07:09Z</dcterms:created>
  <dcterms:modified xsi:type="dcterms:W3CDTF">2019-05-22T07:57:40Z</dcterms:modified>
</cp:coreProperties>
</file>

<file path=docProps/thumbnail.jpeg>
</file>